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autoCompressPictures="0" strictFirstAndLastChars="0" saveSubsetFonts="1">
  <p:sldMasterIdLst>
    <p:sldMasterId id="2147483655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2160">
          <p15:clr>
            <a:srgbClr val="A4A3A4"/>
          </p15:clr>
        </p15:guide>
        <p15:guide id="2" pos="715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2160" orient="horz"/>
        <p:guide pos="7151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media/image2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hape 3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Shape 4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Shape 5"/>
          <p:cNvSpPr/>
          <p:nvPr>
            <p:ph idx="3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Shape 6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Shape 7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Shape 8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cs-CZ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0" name="Shape 6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Shape 61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2" name="Shape 62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63" name="Shape 63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cs-CZ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68" name="Shape 6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Shape 69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0" name="Shape 70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75" name="Shape 7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6" name="Shape 76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77" name="Shape 77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showMasterPhAnim="0" showMasterSp="0">
  <p:cSld>
    <p:spTree>
      <p:nvGrpSpPr>
        <p:cNvPr id="81" name="Shape 8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2" name="Shape 82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3" name="Shape 83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Relationship Id="rId3" Type="http://schemas.openxmlformats.org/officeDocument/2006/relationships/image" Target="../media/image1.png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Relationship Id="rId3" Type="http://schemas.openxmlformats.org/officeDocument/2006/relationships/image" Target="../media/image1.png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Relationship Id="rId3" Type="http://schemas.openxmlformats.org/officeDocument/2006/relationships/image" Target="../media/image1.png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Relationship Id="rId3" Type="http://schemas.openxmlformats.org/officeDocument/2006/relationships/image" Target="../media/image1.png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Relationship Id="rId3" Type="http://schemas.openxmlformats.org/officeDocument/2006/relationships/image" Target="../media/image1.png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2.png"/><Relationship Id="rId3" Type="http://schemas.openxmlformats.org/officeDocument/2006/relationships/image" Target="../media/image1.png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Intro slide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hape 16"/>
          <p:cNvSpPr txBox="1"/>
          <p:nvPr>
            <p:ph type="ctrTitle"/>
          </p:nvPr>
        </p:nvSpPr>
        <p:spPr>
          <a:xfrm>
            <a:off x="1524000" y="3162843"/>
            <a:ext cx="9144000" cy="100647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b="0" i="0" sz="6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7" name="Shape 17"/>
          <p:cNvSpPr txBox="1"/>
          <p:nvPr>
            <p:ph idx="1" type="subTitle"/>
          </p:nvPr>
        </p:nvSpPr>
        <p:spPr>
          <a:xfrm>
            <a:off x="1524000" y="4232812"/>
            <a:ext cx="9144000" cy="8413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8" name="Shape 18"/>
          <p:cNvSpPr txBox="1"/>
          <p:nvPr>
            <p:ph idx="11" type="ftr"/>
          </p:nvPr>
        </p:nvSpPr>
        <p:spPr>
          <a:xfrm>
            <a:off x="1550078" y="6347883"/>
            <a:ext cx="9144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2444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cxnSp>
        <p:nvCxnSpPr>
          <p:cNvPr id="19" name="Shape 19"/>
          <p:cNvCxnSpPr/>
          <p:nvPr/>
        </p:nvCxnSpPr>
        <p:spPr>
          <a:xfrm flipH="1" rot="10800000">
            <a:off x="1642538" y="4204236"/>
            <a:ext cx="9072000" cy="1"/>
          </a:xfrm>
          <a:prstGeom prst="straightConnector1">
            <a:avLst/>
          </a:prstGeom>
          <a:noFill/>
          <a:ln cap="flat" cmpd="sng" w="38100">
            <a:solidFill>
              <a:srgbClr val="244488"/>
            </a:solidFill>
            <a:prstDash val="solid"/>
            <a:miter lim="800000"/>
            <a:headEnd len="sm" w="sm" type="none"/>
            <a:tailEnd len="sm" w="sm" type="none"/>
          </a:ln>
        </p:spPr>
      </p:cxnSp>
      <p:pic>
        <p:nvPicPr>
          <p:cNvPr id="20" name="Shape 20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997352" y="55483"/>
            <a:ext cx="7132373" cy="2928558"/>
          </a:xfrm>
          <a:prstGeom prst="rect">
            <a:avLst/>
          </a:prstGeom>
          <a:noFill/>
          <a:ln>
            <a:noFill/>
          </a:ln>
        </p:spPr>
      </p:pic>
      <p:pic>
        <p:nvPicPr>
          <p:cNvPr id="21" name="Shape 21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631950" y="5311251"/>
            <a:ext cx="2674921" cy="5400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mc:AlternateContent>
    <mc:Choice Requires="p14">
      <p:transition spd="slow" p14:dur="2000">
        <p:fade thruBlk="1"/>
      </p:transition>
    </mc:Choice>
    <mc:Fallback>
      <p:transition spd="slow">
        <p:fade/>
      </p:transition>
    </mc:Fallback>
  </mc:AlternateContent>
  <p:extLst>
    <p:ext uri="{DCECCB84-F9BA-43D5-87BE-67443E8EF086}">
      <p15:sldGuideLst>
        <p15:guide id="1" orient="horz" pos="2160">
          <p15:clr>
            <a:srgbClr val="FBAE40"/>
          </p15:clr>
        </p15:guide>
        <p15:guide id="2" pos="1028">
          <p15:clr>
            <a:srgbClr val="FBAE40"/>
          </p15:clr>
        </p15:guide>
      </p15:sldGuideLst>
    </p:ext>
  </p:extLst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content - animated" type="obj">
  <p:cSld name="OBJECT">
    <p:bg>
      <p:bgPr>
        <a:solidFill>
          <a:schemeClr val="lt1"/>
        </a:solidFill>
      </p:bgPr>
    </p:bg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Shape 23"/>
          <p:cNvSpPr txBox="1"/>
          <p:nvPr>
            <p:ph type="title"/>
          </p:nvPr>
        </p:nvSpPr>
        <p:spPr>
          <a:xfrm>
            <a:off x="711200" y="171450"/>
            <a:ext cx="7899400" cy="101441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  <a:defRPr b="0" i="0" sz="4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24" name="Shape 24"/>
          <p:cNvSpPr txBox="1"/>
          <p:nvPr>
            <p:ph idx="1" type="body"/>
          </p:nvPr>
        </p:nvSpPr>
        <p:spPr>
          <a:xfrm>
            <a:off x="711200" y="1608134"/>
            <a:ext cx="10642600" cy="4403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2B4387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2B4387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2B4387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cxnSp>
        <p:nvCxnSpPr>
          <p:cNvPr id="25" name="Shape 25"/>
          <p:cNvCxnSpPr/>
          <p:nvPr/>
        </p:nvCxnSpPr>
        <p:spPr>
          <a:xfrm>
            <a:off x="805800" y="1211260"/>
            <a:ext cx="10548000" cy="0"/>
          </a:xfrm>
          <a:prstGeom prst="straightConnector1">
            <a:avLst/>
          </a:prstGeom>
          <a:noFill/>
          <a:ln cap="flat" cmpd="sng" w="38100">
            <a:solidFill>
              <a:srgbClr val="244488"/>
            </a:solidFill>
            <a:prstDash val="solid"/>
            <a:miter lim="800000"/>
            <a:headEnd len="sm" w="sm" type="none"/>
            <a:tailEnd len="sm" w="sm" type="none"/>
          </a:ln>
        </p:spPr>
      </p:cxnSp>
      <p:pic>
        <p:nvPicPr>
          <p:cNvPr id="26" name="Shape 26"/>
          <p:cNvPicPr preferRelativeResize="0"/>
          <p:nvPr/>
        </p:nvPicPr>
        <p:blipFill rotWithShape="1">
          <a:blip r:embed="rId2">
            <a:alphaModFix/>
          </a:blip>
          <a:srcRect b="13155" l="5796" r="6864" t="17080"/>
          <a:stretch/>
        </p:blipFill>
        <p:spPr>
          <a:xfrm>
            <a:off x="8667752" y="207170"/>
            <a:ext cx="2744025" cy="900000"/>
          </a:xfrm>
          <a:prstGeom prst="rect">
            <a:avLst/>
          </a:prstGeom>
          <a:noFill/>
          <a:ln>
            <a:noFill/>
          </a:ln>
        </p:spPr>
      </p:pic>
      <p:sp>
        <p:nvSpPr>
          <p:cNvPr id="27" name="Shape 27"/>
          <p:cNvSpPr txBox="1"/>
          <p:nvPr>
            <p:ph idx="11" type="ftr"/>
          </p:nvPr>
        </p:nvSpPr>
        <p:spPr>
          <a:xfrm>
            <a:off x="711203" y="6407152"/>
            <a:ext cx="8737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274992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pic>
        <p:nvPicPr>
          <p:cNvPr id="28" name="Shape 28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9635343" y="6366699"/>
            <a:ext cx="2139937" cy="432000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29" name="Shape 29"/>
          <p:cNvCxnSpPr/>
          <p:nvPr/>
        </p:nvCxnSpPr>
        <p:spPr>
          <a:xfrm>
            <a:off x="804334" y="6299727"/>
            <a:ext cx="10548000" cy="0"/>
          </a:xfrm>
          <a:prstGeom prst="straightConnector1">
            <a:avLst/>
          </a:prstGeom>
          <a:noFill/>
          <a:ln cap="flat" cmpd="sng" w="12700">
            <a:solidFill>
              <a:srgbClr val="E1AC14"/>
            </a:solidFill>
            <a:prstDash val="solid"/>
            <a:miter lim="800000"/>
            <a:headEnd len="sm" w="sm" type="none"/>
            <a:tailEnd len="sm" w="sm" type="none"/>
          </a:ln>
        </p:spPr>
      </p:cxnSp>
    </p:spTree>
  </p:cSld>
  <p:clrMapOvr>
    <a:masterClrMapping/>
  </p:clrMapOvr>
  <mc:AlternateContent>
    <mc:Choice Requires="p14">
      <p:transition spd="slow" p14:dur="1300">
        <p:fade thruBlk="1"/>
      </p:transition>
    </mc:Choice>
    <mc:Fallback>
      <p:transition spd="slow">
        <p:fade/>
      </p:transition>
    </mc:Fallback>
  </mc:AlternateContent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4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4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4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4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4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4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4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4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>
                                            <p:txEl>
                                              <p:pRg end="8" st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24">
                                            <p:txEl>
                                              <p:pRg end="8" st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  <p:extLst>
    <p:ext uri="{DCECCB84-F9BA-43D5-87BE-67443E8EF086}">
      <p15:sldGuideLst>
        <p15:guide id="1" orient="horz" pos="4156">
          <p15:clr>
            <a:srgbClr val="FBAE40"/>
          </p15:clr>
        </p15:guide>
        <p15:guide id="2" pos="7151">
          <p15:clr>
            <a:srgbClr val="FBAE40"/>
          </p15:clr>
        </p15:guide>
      </p15:sldGuideLst>
    </p:ext>
  </p:extLst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ly title - animated">
  <p:cSld name="Only title - animated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31" name="Shape 31"/>
          <p:cNvCxnSpPr/>
          <p:nvPr/>
        </p:nvCxnSpPr>
        <p:spPr>
          <a:xfrm>
            <a:off x="805800" y="1211260"/>
            <a:ext cx="10548000" cy="0"/>
          </a:xfrm>
          <a:prstGeom prst="straightConnector1">
            <a:avLst/>
          </a:prstGeom>
          <a:noFill/>
          <a:ln cap="flat" cmpd="sng" w="38100">
            <a:solidFill>
              <a:srgbClr val="244488"/>
            </a:solidFill>
            <a:prstDash val="solid"/>
            <a:miter lim="800000"/>
            <a:headEnd len="sm" w="sm" type="none"/>
            <a:tailEnd len="sm" w="sm" type="none"/>
          </a:ln>
        </p:spPr>
      </p:cxnSp>
      <p:pic>
        <p:nvPicPr>
          <p:cNvPr id="32" name="Shape 32"/>
          <p:cNvPicPr preferRelativeResize="0"/>
          <p:nvPr/>
        </p:nvPicPr>
        <p:blipFill rotWithShape="1">
          <a:blip r:embed="rId2">
            <a:alphaModFix/>
          </a:blip>
          <a:srcRect b="13155" l="5796" r="6864" t="17080"/>
          <a:stretch/>
        </p:blipFill>
        <p:spPr>
          <a:xfrm>
            <a:off x="8667752" y="207170"/>
            <a:ext cx="2744025" cy="900000"/>
          </a:xfrm>
          <a:prstGeom prst="rect">
            <a:avLst/>
          </a:prstGeom>
          <a:noFill/>
          <a:ln>
            <a:noFill/>
          </a:ln>
        </p:spPr>
      </p:pic>
      <p:sp>
        <p:nvSpPr>
          <p:cNvPr id="33" name="Shape 33"/>
          <p:cNvSpPr txBox="1"/>
          <p:nvPr>
            <p:ph idx="11" type="ftr"/>
          </p:nvPr>
        </p:nvSpPr>
        <p:spPr>
          <a:xfrm>
            <a:off x="711203" y="6407152"/>
            <a:ext cx="8737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274992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pic>
        <p:nvPicPr>
          <p:cNvPr id="34" name="Shape 3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9635343" y="6366699"/>
            <a:ext cx="2139937" cy="432000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35" name="Shape 35"/>
          <p:cNvCxnSpPr/>
          <p:nvPr/>
        </p:nvCxnSpPr>
        <p:spPr>
          <a:xfrm>
            <a:off x="804334" y="6299727"/>
            <a:ext cx="10548000" cy="0"/>
          </a:xfrm>
          <a:prstGeom prst="straightConnector1">
            <a:avLst/>
          </a:prstGeom>
          <a:noFill/>
          <a:ln cap="flat" cmpd="sng" w="12700">
            <a:solidFill>
              <a:srgbClr val="E1AC14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36" name="Shape 36"/>
          <p:cNvSpPr txBox="1"/>
          <p:nvPr>
            <p:ph type="title"/>
          </p:nvPr>
        </p:nvSpPr>
        <p:spPr>
          <a:xfrm>
            <a:off x="711200" y="171450"/>
            <a:ext cx="7899400" cy="101441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  <a:defRPr b="0" i="0" sz="4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</p:spTree>
  </p:cSld>
  <p:clrMapOvr>
    <a:masterClrMapping/>
  </p:clrMapOvr>
  <mc:AlternateContent>
    <mc:Choice Requires="p14">
      <p:transition spd="slow" p14:dur="1300">
        <p:fade thruBlk="1"/>
      </p:transition>
    </mc:Choice>
    <mc:Fallback>
      <p:transition spd="slow">
        <p:fade/>
      </p:transition>
    </mc:Fallback>
  </mc:AlternateContent>
  <p:extLst>
    <p:ext uri="{DCECCB84-F9BA-43D5-87BE-67443E8EF086}">
      <p15:sldGuideLst>
        <p15:guide id="1" orient="horz" pos="164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Empty">
  <p:cSld name="Empty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mc:AlternateContent>
    <mc:Choice Requires="p14">
      <p:transition spd="slow" p14:dur="1300">
        <p:fade thruBlk="1"/>
      </p:transition>
    </mc:Choice>
    <mc:Fallback>
      <p:transition spd="slow">
        <p:fade/>
      </p:transition>
    </mc:Fallback>
  </mc:AlternateContent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Intro slide - no animation">
  <p:cSld name="Intro slide - no animation">
    <p:spTree>
      <p:nvGrpSpPr>
        <p:cNvPr id="38" name="Shape 3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Shape 39"/>
          <p:cNvSpPr txBox="1"/>
          <p:nvPr>
            <p:ph type="ctrTitle"/>
          </p:nvPr>
        </p:nvSpPr>
        <p:spPr>
          <a:xfrm>
            <a:off x="1524000" y="3162843"/>
            <a:ext cx="9144000" cy="100647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/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  <a:defRPr b="0" i="0" sz="6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40" name="Shape 40"/>
          <p:cNvSpPr txBox="1"/>
          <p:nvPr>
            <p:ph idx="1" type="subTitle"/>
          </p:nvPr>
        </p:nvSpPr>
        <p:spPr>
          <a:xfrm>
            <a:off x="1524000" y="4232812"/>
            <a:ext cx="9144000" cy="8413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None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None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Arial"/>
              <a:buNone/>
              <a:defRPr b="0" i="0" sz="16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1" name="Shape 41"/>
          <p:cNvSpPr txBox="1"/>
          <p:nvPr>
            <p:ph idx="11" type="ftr"/>
          </p:nvPr>
        </p:nvSpPr>
        <p:spPr>
          <a:xfrm>
            <a:off x="1550078" y="6347883"/>
            <a:ext cx="9144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2444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cxnSp>
        <p:nvCxnSpPr>
          <p:cNvPr id="42" name="Shape 42"/>
          <p:cNvCxnSpPr/>
          <p:nvPr/>
        </p:nvCxnSpPr>
        <p:spPr>
          <a:xfrm flipH="1" rot="10800000">
            <a:off x="1642538" y="4204236"/>
            <a:ext cx="9072000" cy="1"/>
          </a:xfrm>
          <a:prstGeom prst="straightConnector1">
            <a:avLst/>
          </a:prstGeom>
          <a:noFill/>
          <a:ln cap="flat" cmpd="sng" w="38100">
            <a:solidFill>
              <a:srgbClr val="244488"/>
            </a:solidFill>
            <a:prstDash val="solid"/>
            <a:miter lim="800000"/>
            <a:headEnd len="sm" w="sm" type="none"/>
            <a:tailEnd len="sm" w="sm" type="none"/>
          </a:ln>
        </p:spPr>
      </p:cxnSp>
      <p:pic>
        <p:nvPicPr>
          <p:cNvPr id="43" name="Shape 43"/>
          <p:cNvPicPr preferRelativeResize="0"/>
          <p:nvPr/>
        </p:nvPicPr>
        <p:blipFill rotWithShape="1">
          <a:blip r:embed="rId2">
            <a:alphaModFix/>
          </a:blip>
          <a:srcRect b="0" l="0" r="0" t="0"/>
          <a:stretch/>
        </p:blipFill>
        <p:spPr>
          <a:xfrm>
            <a:off x="997352" y="55483"/>
            <a:ext cx="7132373" cy="2928558"/>
          </a:xfrm>
          <a:prstGeom prst="rect">
            <a:avLst/>
          </a:prstGeom>
          <a:noFill/>
          <a:ln>
            <a:noFill/>
          </a:ln>
        </p:spPr>
      </p:pic>
      <p:pic>
        <p:nvPicPr>
          <p:cNvPr id="44" name="Shape 4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1631950" y="5311251"/>
            <a:ext cx="2674921" cy="5400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  <p:extLst>
    <p:ext uri="{DCECCB84-F9BA-43D5-87BE-67443E8EF086}">
      <p15:sldGuideLst>
        <p15:guide id="1" orient="horz" pos="2160">
          <p15:clr>
            <a:srgbClr val="FBAE40"/>
          </p15:clr>
        </p15:guide>
        <p15:guide id="2" pos="1028">
          <p15:clr>
            <a:srgbClr val="FBAE40"/>
          </p15:clr>
        </p15:guide>
      </p15:sldGuideLst>
    </p:ext>
  </p:extLst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Title and content - no animation">
  <p:cSld name="Title and content - no animation">
    <p:bg>
      <p:bgPr>
        <a:solidFill>
          <a:schemeClr val="lt1"/>
        </a:solidFill>
      </p:bgPr>
    </p:bg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Shape 46"/>
          <p:cNvSpPr txBox="1"/>
          <p:nvPr>
            <p:ph idx="1" type="body"/>
          </p:nvPr>
        </p:nvSpPr>
        <p:spPr>
          <a:xfrm>
            <a:off x="711200" y="1608134"/>
            <a:ext cx="10642600" cy="4403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2B4387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2B4387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2B4387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cxnSp>
        <p:nvCxnSpPr>
          <p:cNvPr id="47" name="Shape 47"/>
          <p:cNvCxnSpPr/>
          <p:nvPr/>
        </p:nvCxnSpPr>
        <p:spPr>
          <a:xfrm>
            <a:off x="805800" y="1211260"/>
            <a:ext cx="10548000" cy="0"/>
          </a:xfrm>
          <a:prstGeom prst="straightConnector1">
            <a:avLst/>
          </a:prstGeom>
          <a:noFill/>
          <a:ln cap="flat" cmpd="sng" w="38100">
            <a:solidFill>
              <a:srgbClr val="244488"/>
            </a:solidFill>
            <a:prstDash val="solid"/>
            <a:miter lim="800000"/>
            <a:headEnd len="sm" w="sm" type="none"/>
            <a:tailEnd len="sm" w="sm" type="none"/>
          </a:ln>
        </p:spPr>
      </p:cxnSp>
      <p:pic>
        <p:nvPicPr>
          <p:cNvPr id="48" name="Shape 48"/>
          <p:cNvPicPr preferRelativeResize="0"/>
          <p:nvPr/>
        </p:nvPicPr>
        <p:blipFill rotWithShape="1">
          <a:blip r:embed="rId2">
            <a:alphaModFix/>
          </a:blip>
          <a:srcRect b="13155" l="5796" r="6864" t="17080"/>
          <a:stretch/>
        </p:blipFill>
        <p:spPr>
          <a:xfrm>
            <a:off x="8667752" y="207170"/>
            <a:ext cx="2744025" cy="900000"/>
          </a:xfrm>
          <a:prstGeom prst="rect">
            <a:avLst/>
          </a:prstGeom>
          <a:noFill/>
          <a:ln>
            <a:noFill/>
          </a:ln>
        </p:spPr>
      </p:pic>
      <p:sp>
        <p:nvSpPr>
          <p:cNvPr id="49" name="Shape 49"/>
          <p:cNvSpPr txBox="1"/>
          <p:nvPr>
            <p:ph idx="11" type="ftr"/>
          </p:nvPr>
        </p:nvSpPr>
        <p:spPr>
          <a:xfrm>
            <a:off x="711203" y="6407152"/>
            <a:ext cx="8737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274992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pic>
        <p:nvPicPr>
          <p:cNvPr id="50" name="Shape 50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9635343" y="6366699"/>
            <a:ext cx="2139937" cy="432000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51" name="Shape 51"/>
          <p:cNvCxnSpPr/>
          <p:nvPr/>
        </p:nvCxnSpPr>
        <p:spPr>
          <a:xfrm>
            <a:off x="804334" y="6299727"/>
            <a:ext cx="10548000" cy="0"/>
          </a:xfrm>
          <a:prstGeom prst="straightConnector1">
            <a:avLst/>
          </a:prstGeom>
          <a:noFill/>
          <a:ln cap="flat" cmpd="sng" w="12700">
            <a:solidFill>
              <a:srgbClr val="E1AC14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52" name="Shape 52"/>
          <p:cNvSpPr txBox="1"/>
          <p:nvPr>
            <p:ph type="title"/>
          </p:nvPr>
        </p:nvSpPr>
        <p:spPr>
          <a:xfrm>
            <a:off x="711200" y="171450"/>
            <a:ext cx="7899400" cy="101441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  <a:defRPr b="0" i="0" sz="4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</p:spTree>
  </p:cSld>
  <p:clrMapOvr>
    <a:masterClrMapping/>
  </p:clrMapOvr>
  <p:timing>
    <p:tnLst>
      <p:par>
        <p:cTn dur="indefinite" nodeType="tmRoot" restart="never">
          <p:childTnLst>
            <p:seq concurrent="1" nextAc="seek">
              <p:cTn dur="indefinite" id="2" nodeType="mainSeq">
                <p:childTnLst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46">
                                            <p:txEl>
                                              <p:pRg end="0" st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46">
                                            <p:txEl>
                                              <p:pRg end="1" st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46">
                                            <p:txEl>
                                              <p:pRg end="2" st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46">
                                            <p:txEl>
                                              <p:pRg end="3" st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46">
                                            <p:txEl>
                                              <p:pRg end="4" st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46">
                                            <p:txEl>
                                              <p:pRg end="5" st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46">
                                            <p:txEl>
                                              <p:pRg end="6" st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46">
                                            <p:txEl>
                                              <p:pRg end="7" st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fill="hold">
                      <p:stCondLst>
                        <p:cond delay="indefinite"/>
                      </p:stCondLst>
                      <p:childTnLst>
                        <p:par>
                          <p:cTn fill="hold">
                            <p:stCondLst>
                              <p:cond delay="0"/>
                            </p:stCondLst>
                            <p:childTnLst>
                              <p:par>
                                <p:cTn fill="hold" nodeType="clickEffect" presetClass="entr" presetID="10" presetSubtype="0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>
                                            <p:txEl>
                                              <p:pRg end="8" st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filter="fade" transition="in">
                                      <p:cBhvr>
                                        <p:cTn dur="500"/>
                                        <p:tgtEl>
                                          <p:spTgt spid="46">
                                            <p:txEl>
                                              <p:pRg end="8" st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>
                  <p:tgtEl>
                    <p:sldTgt/>
                  </p:tgtEl>
                </p:cond>
              </p:prevCondLst>
              <p:nextCondLst>
                <p:cond evt="onNext">
                  <p:tgtEl>
                    <p:sldTgt/>
                  </p:tgtEl>
                </p:cond>
              </p:nextCondLst>
            </p:seq>
          </p:childTnLst>
        </p:cTn>
      </p:par>
    </p:tnLst>
  </p:timing>
  <p:extLst>
    <p:ext uri="{DCECCB84-F9BA-43D5-87BE-67443E8EF086}">
      <p15:sldGuideLst>
        <p15:guide id="1" orient="horz" pos="4156">
          <p15:clr>
            <a:srgbClr val="FBAE40"/>
          </p15:clr>
        </p15:guide>
        <p15:guide id="2" pos="7151">
          <p15:clr>
            <a:srgbClr val="FBAE40"/>
          </p15:clr>
        </p15:guide>
      </p15:sldGuideLst>
    </p:ext>
  </p:extLst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matchingName="Only title - no animation">
  <p:cSld name="Only title - no animation"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4" name="Shape 54"/>
          <p:cNvCxnSpPr/>
          <p:nvPr/>
        </p:nvCxnSpPr>
        <p:spPr>
          <a:xfrm>
            <a:off x="805800" y="1211260"/>
            <a:ext cx="10548000" cy="0"/>
          </a:xfrm>
          <a:prstGeom prst="straightConnector1">
            <a:avLst/>
          </a:prstGeom>
          <a:noFill/>
          <a:ln cap="flat" cmpd="sng" w="38100">
            <a:solidFill>
              <a:srgbClr val="244488"/>
            </a:solidFill>
            <a:prstDash val="solid"/>
            <a:miter lim="800000"/>
            <a:headEnd len="sm" w="sm" type="none"/>
            <a:tailEnd len="sm" w="sm" type="none"/>
          </a:ln>
        </p:spPr>
      </p:cxnSp>
      <p:pic>
        <p:nvPicPr>
          <p:cNvPr id="55" name="Shape 55"/>
          <p:cNvPicPr preferRelativeResize="0"/>
          <p:nvPr/>
        </p:nvPicPr>
        <p:blipFill rotWithShape="1">
          <a:blip r:embed="rId2">
            <a:alphaModFix/>
          </a:blip>
          <a:srcRect b="13155" l="5796" r="6864" t="17080"/>
          <a:stretch/>
        </p:blipFill>
        <p:spPr>
          <a:xfrm>
            <a:off x="8667752" y="207170"/>
            <a:ext cx="2744025" cy="900000"/>
          </a:xfrm>
          <a:prstGeom prst="rect">
            <a:avLst/>
          </a:prstGeom>
          <a:noFill/>
          <a:ln>
            <a:noFill/>
          </a:ln>
        </p:spPr>
      </p:pic>
      <p:sp>
        <p:nvSpPr>
          <p:cNvPr id="56" name="Shape 56"/>
          <p:cNvSpPr txBox="1"/>
          <p:nvPr>
            <p:ph idx="11" type="ftr"/>
          </p:nvPr>
        </p:nvSpPr>
        <p:spPr>
          <a:xfrm>
            <a:off x="711203" y="6407152"/>
            <a:ext cx="8737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274992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pic>
        <p:nvPicPr>
          <p:cNvPr id="57" name="Shape 57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9635343" y="6366699"/>
            <a:ext cx="2139937" cy="432000"/>
          </a:xfrm>
          <a:prstGeom prst="rect">
            <a:avLst/>
          </a:prstGeom>
          <a:noFill/>
          <a:ln>
            <a:noFill/>
          </a:ln>
        </p:spPr>
      </p:pic>
      <p:cxnSp>
        <p:nvCxnSpPr>
          <p:cNvPr id="58" name="Shape 58"/>
          <p:cNvCxnSpPr/>
          <p:nvPr/>
        </p:nvCxnSpPr>
        <p:spPr>
          <a:xfrm>
            <a:off x="804334" y="6299727"/>
            <a:ext cx="10548000" cy="0"/>
          </a:xfrm>
          <a:prstGeom prst="straightConnector1">
            <a:avLst/>
          </a:prstGeom>
          <a:noFill/>
          <a:ln cap="flat" cmpd="sng" w="12700">
            <a:solidFill>
              <a:srgbClr val="E1AC14"/>
            </a:solidFill>
            <a:prstDash val="solid"/>
            <a:miter lim="800000"/>
            <a:headEnd len="sm" w="sm" type="none"/>
            <a:tailEnd len="sm" w="sm" type="none"/>
          </a:ln>
        </p:spPr>
      </p:cxnSp>
      <p:sp>
        <p:nvSpPr>
          <p:cNvPr id="59" name="Shape 59"/>
          <p:cNvSpPr txBox="1"/>
          <p:nvPr>
            <p:ph type="title"/>
          </p:nvPr>
        </p:nvSpPr>
        <p:spPr>
          <a:xfrm>
            <a:off x="711200" y="171450"/>
            <a:ext cx="7899400" cy="101441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  <a:defRPr b="0" i="0" sz="4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</p:spTree>
  </p:cSld>
  <p:clrMapOvr>
    <a:masterClrMapping/>
  </p:clrMapOvr>
  <p:extLst>
    <p:ext uri="{DCECCB84-F9BA-43D5-87BE-67443E8EF086}">
      <p15:sldGuideLst>
        <p15:guide id="1" orient="horz" pos="164">
          <p15:clr>
            <a:srgbClr val="FBAE40"/>
          </p15:clr>
        </p15:guide>
        <p15:guide id="2" pos="3840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theme" Target="../theme/theme2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bg>
      <p:bgPr>
        <a:solidFill>
          <a:schemeClr val="lt1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hape 10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  <a:defRPr b="0" i="0" sz="4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Shape 11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/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" name="Shape 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Shape 1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/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Shape 1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cs-CZ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notesSlide" Target="../notesSlides/notesSlide4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64" name="Shape 6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5" name="Shape 65"/>
          <p:cNvSpPr txBox="1"/>
          <p:nvPr>
            <p:ph type="ctrTitle"/>
          </p:nvPr>
        </p:nvSpPr>
        <p:spPr>
          <a:xfrm>
            <a:off x="1524000" y="3162843"/>
            <a:ext cx="9144000" cy="1006475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Arial"/>
              <a:buNone/>
            </a:pPr>
            <a:r>
              <a:t/>
            </a:r>
            <a:endParaRPr b="0" i="0" sz="6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6" name="Shape 66"/>
          <p:cNvSpPr txBox="1"/>
          <p:nvPr>
            <p:ph idx="1" type="subTitle"/>
          </p:nvPr>
        </p:nvSpPr>
        <p:spPr>
          <a:xfrm>
            <a:off x="1524000" y="4232812"/>
            <a:ext cx="9144000" cy="84137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None/>
            </a:pPr>
            <a:r>
              <a:t/>
            </a:r>
            <a:endParaRPr b="0" i="0" sz="24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67" name="Shape 67"/>
          <p:cNvSpPr txBox="1"/>
          <p:nvPr>
            <p:ph idx="11" type="ftr"/>
          </p:nvPr>
        </p:nvSpPr>
        <p:spPr>
          <a:xfrm>
            <a:off x="1550078" y="6347883"/>
            <a:ext cx="91440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cs-CZ" sz="1200" u="none" cap="none" strike="noStrike">
                <a:solidFill>
                  <a:srgbClr val="244488"/>
                </a:solidFill>
                <a:latin typeface="Arial"/>
                <a:ea typeface="Arial"/>
                <a:cs typeface="Arial"/>
                <a:sym typeface="Arial"/>
              </a:rPr>
              <a:t>Footer</a:t>
            </a:r>
            <a:endParaRPr b="0" i="0" sz="1200" u="none" cap="none" strike="noStrike">
              <a:solidFill>
                <a:srgbClr val="244488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mc:AlternateContent>
    <mc:Choice Requires="p14">
      <p:transition spd="slow" p14:dur="2000">
        <p:fade thruBlk="1"/>
      </p:transition>
    </mc:Choice>
    <mc:Fallback>
      <p:transition spd="slow">
        <p:fade/>
      </p:transition>
    </mc:Fallback>
  </mc:AlternateContent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1" name="Shape 7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2" name="Shape 72"/>
          <p:cNvSpPr txBox="1"/>
          <p:nvPr>
            <p:ph type="title"/>
          </p:nvPr>
        </p:nvSpPr>
        <p:spPr>
          <a:xfrm>
            <a:off x="711200" y="171450"/>
            <a:ext cx="7899400" cy="101441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</a:pPr>
            <a:r>
              <a:t/>
            </a:r>
            <a:endParaRPr b="0" i="0" sz="4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3" name="Shape 73"/>
          <p:cNvSpPr txBox="1"/>
          <p:nvPr>
            <p:ph idx="1" type="body"/>
          </p:nvPr>
        </p:nvSpPr>
        <p:spPr>
          <a:xfrm>
            <a:off x="711200" y="1608134"/>
            <a:ext cx="10642600" cy="44032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50800" lvl="0" marL="22860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rgbClr val="2B4387"/>
              </a:buClr>
              <a:buSzPts val="2800"/>
              <a:buFont typeface="Arial"/>
              <a:buNone/>
            </a:pPr>
            <a:r>
              <a:t/>
            </a:r>
            <a:endParaRPr b="0" i="0" sz="28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74" name="Shape 74"/>
          <p:cNvSpPr txBox="1"/>
          <p:nvPr>
            <p:ph idx="11" type="ftr"/>
          </p:nvPr>
        </p:nvSpPr>
        <p:spPr>
          <a:xfrm>
            <a:off x="711203" y="6407152"/>
            <a:ext cx="8737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cs-CZ" sz="1200" u="none" cap="none" strike="noStrike">
                <a:solidFill>
                  <a:srgbClr val="274992"/>
                </a:solidFill>
                <a:latin typeface="Arial"/>
                <a:ea typeface="Arial"/>
                <a:cs typeface="Arial"/>
                <a:sym typeface="Arial"/>
              </a:rPr>
              <a:t>Footer</a:t>
            </a:r>
            <a:endParaRPr b="0" i="0" sz="1200" u="none" cap="none" strike="noStrike">
              <a:solidFill>
                <a:srgbClr val="274992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mc:AlternateContent>
    <mc:Choice Requires="p14">
      <p:transition spd="slow" p14:dur="1300">
        <p:fade thruBlk="1"/>
      </p:transition>
    </mc:Choice>
    <mc:Fallback>
      <p:transition spd="slow">
        <p:fade/>
      </p:transition>
    </mc:Fallback>
  </mc:AlternateContent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Shape 79"/>
          <p:cNvSpPr txBox="1"/>
          <p:nvPr>
            <p:ph type="title"/>
          </p:nvPr>
        </p:nvSpPr>
        <p:spPr>
          <a:xfrm>
            <a:off x="711200" y="171450"/>
            <a:ext cx="7899400" cy="1014414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000"/>
              <a:buFont typeface="Arial"/>
              <a:buNone/>
            </a:pPr>
            <a:r>
              <a:t/>
            </a:r>
            <a:endParaRPr b="0" i="0" sz="40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80" name="Shape 80"/>
          <p:cNvSpPr txBox="1"/>
          <p:nvPr>
            <p:ph idx="11" type="ftr"/>
          </p:nvPr>
        </p:nvSpPr>
        <p:spPr>
          <a:xfrm>
            <a:off x="711203" y="6407152"/>
            <a:ext cx="87376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cs-CZ" sz="1200" u="none" cap="none" strike="noStrike">
                <a:solidFill>
                  <a:srgbClr val="274992"/>
                </a:solidFill>
                <a:latin typeface="Arial"/>
                <a:ea typeface="Arial"/>
                <a:cs typeface="Arial"/>
                <a:sym typeface="Arial"/>
              </a:rPr>
              <a:t>Footer</a:t>
            </a:r>
            <a:endParaRPr b="0" i="0" sz="1200" u="none" cap="none" strike="noStrike">
              <a:solidFill>
                <a:srgbClr val="274992"/>
              </a:solidFill>
              <a:latin typeface="Arial"/>
              <a:ea typeface="Arial"/>
              <a:cs typeface="Arial"/>
              <a:sym typeface="Arial"/>
            </a:endParaRPr>
          </a:p>
        </p:txBody>
      </p:sp>
    </p:spTree>
  </p:cSld>
  <p:clrMapOvr>
    <a:masterClrMapping/>
  </p:clrMapOvr>
  <mc:AlternateContent>
    <mc:Choice Requires="p14">
      <p:transition spd="slow" p14:dur="1300">
        <p:fade thruBlk="1"/>
      </p:transition>
    </mc:Choice>
    <mc:Fallback>
      <p:transition spd="slow">
        <p:fade/>
      </p:transition>
    </mc:Fallback>
  </mc:AlternateContent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mc:AlternateContent>
    <mc:Choice Requires="p14">
      <p:transition spd="slow" p14:dur="1300">
        <p:fade thruBlk="1"/>
      </p:transition>
    </mc:Choice>
    <mc:Fallback>
      <p:transition spd="slow">
        <p:fade/>
      </p:transition>
    </mc:Fallback>
  </mc:AlternateContent>
</p:sld>
</file>

<file path=ppt/theme/theme1.xml><?xml version="1.0" encoding="utf-8"?>
<a:theme xmlns:a="http://schemas.openxmlformats.org/drawingml/2006/main" xmlns:r="http://schemas.openxmlformats.org/officeDocument/2006/relationships" name="Motiv Office">
  <a:themeElements>
    <a:clrScheme name="Kancelář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iPAAC slideshow">
  <a:themeElements>
    <a:clrScheme name="iPAAC schema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