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5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71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715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Shape 77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Shape 8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tro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1524000" y="3162843"/>
            <a:ext cx="9144000" cy="1006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b="0" i="0" sz="6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1524000" y="4232812"/>
            <a:ext cx="9144000" cy="8413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1" type="ftr"/>
          </p:nvPr>
        </p:nvSpPr>
        <p:spPr>
          <a:xfrm>
            <a:off x="1550078" y="6347883"/>
            <a:ext cx="9144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2444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19" name="Shape 19"/>
          <p:cNvCxnSpPr/>
          <p:nvPr/>
        </p:nvCxnSpPr>
        <p:spPr>
          <a:xfrm flipH="1" rot="10800000">
            <a:off x="1642538" y="4204236"/>
            <a:ext cx="9072000" cy="1"/>
          </a:xfrm>
          <a:prstGeom prst="straightConnector1">
            <a:avLst/>
          </a:prstGeom>
          <a:noFill/>
          <a:ln cap="flat" cmpd="sng" w="38100">
            <a:solidFill>
              <a:srgbClr val="244488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20" name="Shape 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97352" y="55483"/>
            <a:ext cx="7132373" cy="2928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Shape 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1950" y="5311251"/>
            <a:ext cx="2674921" cy="5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2000">
        <p:fade thruBlk="1"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orient="horz" pos="2160">
          <p15:clr>
            <a:srgbClr val="FBAE40"/>
          </p15:clr>
        </p15:guide>
        <p15:guide id="2" pos="102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 - animated" type="obj">
  <p:cSld name="OBJECT">
    <p:bg>
      <p:bgPr>
        <a:solidFill>
          <a:schemeClr val="lt1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711200" y="171450"/>
            <a:ext cx="7899400" cy="10144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711200" y="1608134"/>
            <a:ext cx="10642600" cy="44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B4387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B4387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B4387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25" name="Shape 25"/>
          <p:cNvCxnSpPr/>
          <p:nvPr/>
        </p:nvCxnSpPr>
        <p:spPr>
          <a:xfrm>
            <a:off x="805800" y="1211260"/>
            <a:ext cx="10548000" cy="0"/>
          </a:xfrm>
          <a:prstGeom prst="straightConnector1">
            <a:avLst/>
          </a:prstGeom>
          <a:noFill/>
          <a:ln cap="flat" cmpd="sng" w="38100">
            <a:solidFill>
              <a:srgbClr val="244488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26" name="Shape 26"/>
          <p:cNvPicPr preferRelativeResize="0"/>
          <p:nvPr/>
        </p:nvPicPr>
        <p:blipFill rotWithShape="1">
          <a:blip r:embed="rId2">
            <a:alphaModFix/>
          </a:blip>
          <a:srcRect b="13155" l="5796" r="6864" t="17080"/>
          <a:stretch/>
        </p:blipFill>
        <p:spPr>
          <a:xfrm>
            <a:off x="8667752" y="207170"/>
            <a:ext cx="2744025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Shape 27"/>
          <p:cNvSpPr txBox="1"/>
          <p:nvPr>
            <p:ph idx="11" type="ftr"/>
          </p:nvPr>
        </p:nvSpPr>
        <p:spPr>
          <a:xfrm>
            <a:off x="711203" y="6407152"/>
            <a:ext cx="8737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27499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28" name="Shape 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635343" y="6366699"/>
            <a:ext cx="2139937" cy="43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Shape 29"/>
          <p:cNvCxnSpPr/>
          <p:nvPr/>
        </p:nvCxnSpPr>
        <p:spPr>
          <a:xfrm>
            <a:off x="804334" y="6299727"/>
            <a:ext cx="10548000" cy="0"/>
          </a:xfrm>
          <a:prstGeom prst="straightConnector1">
            <a:avLst/>
          </a:prstGeom>
          <a:noFill/>
          <a:ln cap="flat" cmpd="sng" w="12700">
            <a:solidFill>
              <a:srgbClr val="E1AC14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  <mc:AlternateContent>
    <mc:Choice Requires="p14">
      <p:transition spd="slow" p14:dur="1300">
        <p:fade thruBlk="1"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>
        <p15:guide id="1" orient="horz" pos="4156">
          <p15:clr>
            <a:srgbClr val="FBAE40"/>
          </p15:clr>
        </p15:guide>
        <p15:guide id="2" pos="715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ly title - animated">
  <p:cSld name="Only title - animated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Shape 31"/>
          <p:cNvCxnSpPr/>
          <p:nvPr/>
        </p:nvCxnSpPr>
        <p:spPr>
          <a:xfrm>
            <a:off x="805800" y="1211260"/>
            <a:ext cx="10548000" cy="0"/>
          </a:xfrm>
          <a:prstGeom prst="straightConnector1">
            <a:avLst/>
          </a:prstGeom>
          <a:noFill/>
          <a:ln cap="flat" cmpd="sng" w="38100">
            <a:solidFill>
              <a:srgbClr val="244488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32" name="Shape 32"/>
          <p:cNvPicPr preferRelativeResize="0"/>
          <p:nvPr/>
        </p:nvPicPr>
        <p:blipFill rotWithShape="1">
          <a:blip r:embed="rId2">
            <a:alphaModFix/>
          </a:blip>
          <a:srcRect b="13155" l="5796" r="6864" t="17080"/>
          <a:stretch/>
        </p:blipFill>
        <p:spPr>
          <a:xfrm>
            <a:off x="8667752" y="207170"/>
            <a:ext cx="2744025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Shape 33"/>
          <p:cNvSpPr txBox="1"/>
          <p:nvPr>
            <p:ph idx="11" type="ftr"/>
          </p:nvPr>
        </p:nvSpPr>
        <p:spPr>
          <a:xfrm>
            <a:off x="711203" y="6407152"/>
            <a:ext cx="8737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27499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34" name="Shape 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635343" y="6366699"/>
            <a:ext cx="2139937" cy="43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" name="Shape 35"/>
          <p:cNvCxnSpPr/>
          <p:nvPr/>
        </p:nvCxnSpPr>
        <p:spPr>
          <a:xfrm>
            <a:off x="804334" y="6299727"/>
            <a:ext cx="10548000" cy="0"/>
          </a:xfrm>
          <a:prstGeom prst="straightConnector1">
            <a:avLst/>
          </a:prstGeom>
          <a:noFill/>
          <a:ln cap="flat" cmpd="sng" w="12700">
            <a:solidFill>
              <a:srgbClr val="E1AC1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6" name="Shape 36"/>
          <p:cNvSpPr txBox="1"/>
          <p:nvPr>
            <p:ph type="title"/>
          </p:nvPr>
        </p:nvSpPr>
        <p:spPr>
          <a:xfrm>
            <a:off x="711200" y="171450"/>
            <a:ext cx="7899400" cy="10144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1300">
        <p:fade thruBlk="1"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orient="horz" pos="16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mpty">
  <p:cSld name="Empty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>
    <mc:Choice Requires="p14">
      <p:transition spd="slow" p14:dur="1300">
        <p:fade thruBlk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ntro slide - no animation">
  <p:cSld name="Intro slide - no anima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ctrTitle"/>
          </p:nvPr>
        </p:nvSpPr>
        <p:spPr>
          <a:xfrm>
            <a:off x="1524000" y="3162843"/>
            <a:ext cx="9144000" cy="1006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b="0" i="0" sz="6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x="1524000" y="4232812"/>
            <a:ext cx="9144000" cy="8413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1" type="ftr"/>
          </p:nvPr>
        </p:nvSpPr>
        <p:spPr>
          <a:xfrm>
            <a:off x="1550078" y="6347883"/>
            <a:ext cx="9144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2444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42" name="Shape 42"/>
          <p:cNvCxnSpPr/>
          <p:nvPr/>
        </p:nvCxnSpPr>
        <p:spPr>
          <a:xfrm flipH="1" rot="10800000">
            <a:off x="1642538" y="4204236"/>
            <a:ext cx="9072000" cy="1"/>
          </a:xfrm>
          <a:prstGeom prst="straightConnector1">
            <a:avLst/>
          </a:prstGeom>
          <a:noFill/>
          <a:ln cap="flat" cmpd="sng" w="38100">
            <a:solidFill>
              <a:srgbClr val="244488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3" name="Shape 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97352" y="55483"/>
            <a:ext cx="7132373" cy="2928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Shape 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1950" y="5311251"/>
            <a:ext cx="2674921" cy="5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102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 - no animation">
  <p:cSld name="Title and content - no animation">
    <p:bg>
      <p:bgPr>
        <a:solidFill>
          <a:schemeClr val="lt1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" type="body"/>
          </p:nvPr>
        </p:nvSpPr>
        <p:spPr>
          <a:xfrm>
            <a:off x="711200" y="1608134"/>
            <a:ext cx="10642600" cy="44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B4387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B4387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B4387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47" name="Shape 47"/>
          <p:cNvCxnSpPr/>
          <p:nvPr/>
        </p:nvCxnSpPr>
        <p:spPr>
          <a:xfrm>
            <a:off x="805800" y="1211260"/>
            <a:ext cx="10548000" cy="0"/>
          </a:xfrm>
          <a:prstGeom prst="straightConnector1">
            <a:avLst/>
          </a:prstGeom>
          <a:noFill/>
          <a:ln cap="flat" cmpd="sng" w="38100">
            <a:solidFill>
              <a:srgbClr val="244488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48" name="Shape 48"/>
          <p:cNvPicPr preferRelativeResize="0"/>
          <p:nvPr/>
        </p:nvPicPr>
        <p:blipFill rotWithShape="1">
          <a:blip r:embed="rId2">
            <a:alphaModFix/>
          </a:blip>
          <a:srcRect b="13155" l="5796" r="6864" t="17080"/>
          <a:stretch/>
        </p:blipFill>
        <p:spPr>
          <a:xfrm>
            <a:off x="8667752" y="207170"/>
            <a:ext cx="2744025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Shape 49"/>
          <p:cNvSpPr txBox="1"/>
          <p:nvPr>
            <p:ph idx="11" type="ftr"/>
          </p:nvPr>
        </p:nvSpPr>
        <p:spPr>
          <a:xfrm>
            <a:off x="711203" y="6407152"/>
            <a:ext cx="8737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27499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50" name="Shape 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635343" y="6366699"/>
            <a:ext cx="2139937" cy="43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1" name="Shape 51"/>
          <p:cNvCxnSpPr/>
          <p:nvPr/>
        </p:nvCxnSpPr>
        <p:spPr>
          <a:xfrm>
            <a:off x="804334" y="6299727"/>
            <a:ext cx="10548000" cy="0"/>
          </a:xfrm>
          <a:prstGeom prst="straightConnector1">
            <a:avLst/>
          </a:prstGeom>
          <a:noFill/>
          <a:ln cap="flat" cmpd="sng" w="12700">
            <a:solidFill>
              <a:srgbClr val="E1AC1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2" name="Shape 52"/>
          <p:cNvSpPr txBox="1"/>
          <p:nvPr>
            <p:ph type="title"/>
          </p:nvPr>
        </p:nvSpPr>
        <p:spPr>
          <a:xfrm>
            <a:off x="711200" y="171450"/>
            <a:ext cx="7899400" cy="10144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>
        <p15:guide id="1" orient="horz" pos="4156">
          <p15:clr>
            <a:srgbClr val="FBAE40"/>
          </p15:clr>
        </p15:guide>
        <p15:guide id="2" pos="715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ly title - no animation">
  <p:cSld name="Only title - no animation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hape 54"/>
          <p:cNvCxnSpPr/>
          <p:nvPr/>
        </p:nvCxnSpPr>
        <p:spPr>
          <a:xfrm>
            <a:off x="805800" y="1211260"/>
            <a:ext cx="10548000" cy="0"/>
          </a:xfrm>
          <a:prstGeom prst="straightConnector1">
            <a:avLst/>
          </a:prstGeom>
          <a:noFill/>
          <a:ln cap="flat" cmpd="sng" w="38100">
            <a:solidFill>
              <a:srgbClr val="244488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5" name="Shape 55"/>
          <p:cNvPicPr preferRelativeResize="0"/>
          <p:nvPr/>
        </p:nvPicPr>
        <p:blipFill rotWithShape="1">
          <a:blip r:embed="rId2">
            <a:alphaModFix/>
          </a:blip>
          <a:srcRect b="13155" l="5796" r="6864" t="17080"/>
          <a:stretch/>
        </p:blipFill>
        <p:spPr>
          <a:xfrm>
            <a:off x="8667752" y="207170"/>
            <a:ext cx="2744025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Shape 56"/>
          <p:cNvSpPr txBox="1"/>
          <p:nvPr>
            <p:ph idx="11" type="ftr"/>
          </p:nvPr>
        </p:nvSpPr>
        <p:spPr>
          <a:xfrm>
            <a:off x="711203" y="6407152"/>
            <a:ext cx="8737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27499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57" name="Shape 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635343" y="6366699"/>
            <a:ext cx="2139937" cy="432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" name="Shape 58"/>
          <p:cNvCxnSpPr/>
          <p:nvPr/>
        </p:nvCxnSpPr>
        <p:spPr>
          <a:xfrm>
            <a:off x="804334" y="6299727"/>
            <a:ext cx="10548000" cy="0"/>
          </a:xfrm>
          <a:prstGeom prst="straightConnector1">
            <a:avLst/>
          </a:prstGeom>
          <a:noFill/>
          <a:ln cap="flat" cmpd="sng" w="12700">
            <a:solidFill>
              <a:srgbClr val="E1AC14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9" name="Shape 59"/>
          <p:cNvSpPr txBox="1"/>
          <p:nvPr>
            <p:ph type="title"/>
          </p:nvPr>
        </p:nvSpPr>
        <p:spPr>
          <a:xfrm>
            <a:off x="711200" y="171450"/>
            <a:ext cx="7899400" cy="10144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4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ctrTitle"/>
          </p:nvPr>
        </p:nvSpPr>
        <p:spPr>
          <a:xfrm>
            <a:off x="1524000" y="3162843"/>
            <a:ext cx="9144000" cy="10064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t/>
            </a:r>
            <a:endParaRPr b="0" i="0" sz="6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 txBox="1"/>
          <p:nvPr>
            <p:ph idx="1" type="subTitle"/>
          </p:nvPr>
        </p:nvSpPr>
        <p:spPr>
          <a:xfrm>
            <a:off x="1524000" y="4232812"/>
            <a:ext cx="9144000" cy="8413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Shape 67"/>
          <p:cNvSpPr txBox="1"/>
          <p:nvPr>
            <p:ph idx="11" type="ftr"/>
          </p:nvPr>
        </p:nvSpPr>
        <p:spPr>
          <a:xfrm>
            <a:off x="1550078" y="6347883"/>
            <a:ext cx="9144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cs-CZ" sz="1200" u="none" cap="none" strike="noStrike">
                <a:solidFill>
                  <a:srgbClr val="244488"/>
                </a:solidFill>
                <a:latin typeface="Arial"/>
                <a:ea typeface="Arial"/>
                <a:cs typeface="Arial"/>
                <a:sym typeface="Arial"/>
              </a:rPr>
              <a:t>Footer</a:t>
            </a:r>
            <a:endParaRPr b="0" i="0" sz="1200" u="none" cap="none" strike="noStrike">
              <a:solidFill>
                <a:srgbClr val="2444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2000">
        <p:fade thruBlk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711200" y="171450"/>
            <a:ext cx="7899400" cy="10144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711200" y="1608134"/>
            <a:ext cx="10642600" cy="44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800" lvl="0" marL="2286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B4387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Shape 74"/>
          <p:cNvSpPr txBox="1"/>
          <p:nvPr>
            <p:ph idx="11" type="ftr"/>
          </p:nvPr>
        </p:nvSpPr>
        <p:spPr>
          <a:xfrm>
            <a:off x="711203" y="6407152"/>
            <a:ext cx="8737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cs-CZ" sz="1200" u="none" cap="none" strike="noStrike">
                <a:solidFill>
                  <a:srgbClr val="274992"/>
                </a:solidFill>
                <a:latin typeface="Arial"/>
                <a:ea typeface="Arial"/>
                <a:cs typeface="Arial"/>
                <a:sym typeface="Arial"/>
              </a:rPr>
              <a:t>Footer</a:t>
            </a:r>
            <a:endParaRPr b="0" i="0" sz="1200" u="none" cap="none" strike="noStrike">
              <a:solidFill>
                <a:srgbClr val="27499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1300">
        <p:fade thruBlk="1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711200" y="171450"/>
            <a:ext cx="7899400" cy="10144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t/>
            </a:r>
            <a:endParaRPr b="0" i="0" sz="4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 txBox="1"/>
          <p:nvPr>
            <p:ph idx="11" type="ftr"/>
          </p:nvPr>
        </p:nvSpPr>
        <p:spPr>
          <a:xfrm>
            <a:off x="711203" y="6407152"/>
            <a:ext cx="8737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cs-CZ" sz="1200" u="none" cap="none" strike="noStrike">
                <a:solidFill>
                  <a:srgbClr val="274992"/>
                </a:solidFill>
                <a:latin typeface="Arial"/>
                <a:ea typeface="Arial"/>
                <a:cs typeface="Arial"/>
                <a:sym typeface="Arial"/>
              </a:rPr>
              <a:t>Footer</a:t>
            </a:r>
            <a:endParaRPr b="0" i="0" sz="1200" u="none" cap="none" strike="noStrike">
              <a:solidFill>
                <a:srgbClr val="27499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1300">
        <p:fade thruBlk="1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>
    <mc:Choice Requires="p14">
      <p:transition spd="slow" p14:dur="1300">
        <p:fade thruBlk="1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Motiv Office">
  <a:themeElements>
    <a:clrScheme name="Kancelář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PAAC slideshow">
  <a:themeElements>
    <a:clrScheme name="iPAAC schema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